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25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2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5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77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3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65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05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7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7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35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E9FE2-5EE2-482F-B04F-FB0C28BCDCA2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2146300"/>
            <a:ext cx="9118600" cy="46732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246062"/>
            <a:ext cx="2235574" cy="190023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54300" y="533399"/>
            <a:ext cx="8280400" cy="1325563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GDG DevFest 2017</a:t>
            </a:r>
            <a:endParaRPr lang="en-US" sz="54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8267337" y="4969328"/>
            <a:ext cx="26673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Web</a:t>
            </a:r>
            <a:endParaRPr lang="en-US" sz="54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7" y="3048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7490" y="2533549"/>
            <a:ext cx="526366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+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22" y="2906396"/>
            <a:ext cx="2057869" cy="635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55" y="2906395"/>
            <a:ext cx="3207434" cy="63514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903288" y="2680212"/>
            <a:ext cx="5263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=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653" y="2053473"/>
            <a:ext cx="2285714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0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0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8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56" y="596900"/>
            <a:ext cx="968586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5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0" y="1722437"/>
            <a:ext cx="5048069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Let’startThe    ame</a:t>
            </a:r>
            <a:endParaRPr lang="en-US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3810000" cy="381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1415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7800" y="1722437"/>
            <a:ext cx="4743269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Woohoo…. did it</a:t>
            </a:r>
            <a:endParaRPr lang="en-US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10000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200400"/>
            <a:ext cx="381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2575" y="1242218"/>
            <a:ext cx="4025900" cy="1325563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US" sz="60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381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50" y="0"/>
            <a:ext cx="3810000" cy="3810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805737" y="4696618"/>
            <a:ext cx="50006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Akshay Saini </a:t>
            </a:r>
          </a:p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(anonyxhappie.github.io)</a:t>
            </a:r>
            <a:endParaRPr lang="en-US" sz="20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60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18</Words>
  <Application>Microsoft Office PowerPoint</Application>
  <PresentationFormat>Widescreen</PresentationFormat>
  <Paragraphs>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GDG DevFest 2017</vt:lpstr>
      <vt:lpstr>+</vt:lpstr>
      <vt:lpstr>PowerPoint Presentation</vt:lpstr>
      <vt:lpstr>PowerPoint Presentation</vt:lpstr>
      <vt:lpstr>PowerPoint Presentation</vt:lpstr>
      <vt:lpstr>PowerPoint Presentation</vt:lpstr>
      <vt:lpstr>Let’startThe    ame</vt:lpstr>
      <vt:lpstr>Woohoo…. did it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akkilsl522@gmail.com</dc:creator>
  <cp:lastModifiedBy>Akshay Saini</cp:lastModifiedBy>
  <cp:revision>11</cp:revision>
  <dcterms:created xsi:type="dcterms:W3CDTF">2017-10-16T22:59:34Z</dcterms:created>
  <dcterms:modified xsi:type="dcterms:W3CDTF">2017-11-01T15:04:16Z</dcterms:modified>
</cp:coreProperties>
</file>